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213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112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29/10/20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29/10/20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88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8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3011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3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Prince </a:t>
            </a:r>
            <a:r>
              <a:rPr lang="en-US" dirty="0" err="1"/>
              <a:t>Agyiri</a:t>
            </a:r>
            <a:r>
              <a:rPr lang="en-US" dirty="0"/>
              <a:t> </a:t>
            </a:r>
            <a:r>
              <a:rPr lang="en-US" sz="4000" dirty="0"/>
              <a:t>– </a:t>
            </a:r>
            <a:r>
              <a:rPr lang="en-US" dirty="0"/>
              <a:t>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0918"/>
            <a:ext cx="3590369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/>
              <a:t>Prince has a </a:t>
            </a:r>
            <a:r>
              <a:rPr lang="en-US" sz="1200" dirty="0">
                <a:solidFill>
                  <a:srgbClr val="FF0000"/>
                </a:solidFill>
              </a:rPr>
              <a:t>MSc. in Biostatistics </a:t>
            </a:r>
            <a:r>
              <a:rPr lang="en-US" sz="1200" dirty="0"/>
              <a:t>from </a:t>
            </a:r>
            <a:r>
              <a:rPr lang="en-US" sz="1200" dirty="0">
                <a:solidFill>
                  <a:srgbClr val="FF0000"/>
                </a:solidFill>
              </a:rPr>
              <a:t>University of Hasselt</a:t>
            </a:r>
            <a:r>
              <a:rPr lang="en-US" sz="1200" dirty="0"/>
              <a:t> (Belgium)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/>
              <a:t>He also has a </a:t>
            </a:r>
            <a:r>
              <a:rPr lang="en-US" sz="1200" dirty="0">
                <a:solidFill>
                  <a:srgbClr val="FF0000"/>
                </a:solidFill>
              </a:rPr>
              <a:t>BSc. in Mathematical Science (Statistics) </a:t>
            </a:r>
            <a:r>
              <a:rPr lang="en-US" sz="1200" dirty="0"/>
              <a:t>from </a:t>
            </a:r>
            <a:r>
              <a:rPr lang="en-US" sz="1200" dirty="0">
                <a:solidFill>
                  <a:srgbClr val="FF0000"/>
                </a:solidFill>
              </a:rPr>
              <a:t>University for Development Studies </a:t>
            </a:r>
            <a:r>
              <a:rPr lang="en-US" sz="1200" dirty="0"/>
              <a:t>(Ghana)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Prince is an experienced Biostatistician and Data Analyst with interests in medical research, lecturing and data analysis. 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5378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3 years as Research Assistant at Research Centre for Statistics (</a:t>
            </a:r>
            <a:r>
              <a:rPr lang="en-US" sz="1200" dirty="0" err="1">
                <a:solidFill>
                  <a:srgbClr val="FF0000"/>
                </a:solidFill>
              </a:rPr>
              <a:t>CenStat</a:t>
            </a:r>
            <a:r>
              <a:rPr lang="en-US" sz="1200" dirty="0">
                <a:solidFill>
                  <a:srgbClr val="FF0000"/>
                </a:solidFill>
              </a:rPr>
              <a:t>) </a:t>
            </a:r>
            <a:r>
              <a:rPr lang="en-US" sz="1200" dirty="0"/>
              <a:t>(Belgium)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cleaning and validation on the data under study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exploration and report writing on the structure of the data under study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Propose methodologies for the data type under study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Perform preliminary analysis under the supervision of senior research associates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Interpretation of final results of analysis under the supervision of senior research associates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10 months as Assistant Health Data Analyst at Ashaiman Health Directorate </a:t>
            </a:r>
            <a:r>
              <a:rPr lang="en-US" sz="1200" dirty="0"/>
              <a:t>(Ghana)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entering and analysis using DHIMS I software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Interpretation and analysis of health data demographics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reporting and presentations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Organizing statistical seminars for hospitals/clinics within the sub – region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Supplying record sheets to hospitals/clinics within the sub - region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2 months as Field Supervisor, Integrated Business Establishment Survey (IBES) at Ghana Statistical Service on a GSS/UK-DFID/The World Bank project </a:t>
            </a:r>
            <a:r>
              <a:rPr lang="en-US" sz="1200" dirty="0"/>
              <a:t>(Ghana)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Assigned ISIC codes to the establishment activities described in the ISIC Rev 4 book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Oversaw, monitored and corrected the work of the enumerators and data capture staff as a team leader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B1081F4D-78CA-4D3A-8CCD-B6FCA2EE3701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6A5C28D-C584-4E00-9C1A-87C143B928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CDFCDB0D-2B0E-44DC-83A0-88511A00BE9C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A2F9661-3364-4B0A-9617-489C1BF4F3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F794189-3FAB-4D59-BB0E-F03ECB86E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46DAB09-6CDB-4E98-82BA-B21A2368FC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C611C2-CF82-3C48-8718-83F3FE2A13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4584144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14475</TotalTime>
  <Words>252</Words>
  <Application>Microsoft Macintosh PowerPoint</Application>
  <PresentationFormat>Widescreen</PresentationFormat>
  <Paragraphs>23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Prince Agyiri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738</cp:revision>
  <dcterms:created xsi:type="dcterms:W3CDTF">2020-03-25T12:28:14Z</dcterms:created>
  <dcterms:modified xsi:type="dcterms:W3CDTF">2020-10-29T11:19:33Z</dcterms:modified>
</cp:coreProperties>
</file>